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27,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In the years after the Civil war gold was discovered in the Black Hills of south </a:t>
            </a:r>
            <a:r>
              <a:rPr lang="en-US" sz="2800" dirty="0" err="1" smtClean="0"/>
              <a:t>dakota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Soon about twenty five thousand miners settled in these soft, lush hills that was sacred to the Indians.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Buffalo Bill Cody and others killed thousands of buffalo to feed the railroad workers whom were laying tracks across the Indians homelands.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Treaties were signed with the Indians, but Sitting Bull was skeptical and asked why the government didn’t just get a scale and sell land by the pound.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Lieutenant Colonel George A Custer, who graduated last in his class at West Point Academy, was no friend to the </a:t>
            </a:r>
            <a:r>
              <a:rPr lang="en-US" sz="2800" dirty="0" err="1" smtClean="0"/>
              <a:t>indians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Near the Little Bighorn River on June 25 1876, him and his regiment attacked a village of </a:t>
            </a:r>
            <a:r>
              <a:rPr lang="en-US" sz="2800" dirty="0" err="1" smtClean="0"/>
              <a:t>lakota</a:t>
            </a:r>
            <a:r>
              <a:rPr lang="en-US" sz="2800" dirty="0" smtClean="0"/>
              <a:t> and </a:t>
            </a:r>
            <a:r>
              <a:rPr lang="en-US" sz="2800" dirty="0" err="1" smtClean="0"/>
              <a:t>cheyenne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Many a journalist </a:t>
            </a:r>
            <a:r>
              <a:rPr lang="en-US" sz="2800" dirty="0" err="1" smtClean="0"/>
              <a:t>tryed</a:t>
            </a:r>
            <a:r>
              <a:rPr lang="en-US" sz="2800" dirty="0" smtClean="0"/>
              <a:t> to write a </a:t>
            </a:r>
            <a:r>
              <a:rPr lang="en-US" sz="2800" dirty="0" err="1" smtClean="0"/>
              <a:t>sinopsis</a:t>
            </a:r>
            <a:r>
              <a:rPr lang="en-US" sz="2800" dirty="0" smtClean="0"/>
              <a:t> of the events but none of them had interviewed the </a:t>
            </a:r>
            <a:r>
              <a:rPr lang="en-US" sz="2800" dirty="0" err="1" smtClean="0"/>
              <a:t>Inidans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Chief Sitting Bull said of Custer “He was a fool and rode to his own death.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Custer loved glory and did not want too remain </a:t>
            </a:r>
            <a:r>
              <a:rPr lang="en-US" sz="2800" dirty="0" err="1" smtClean="0"/>
              <a:t>unonymous</a:t>
            </a:r>
            <a:r>
              <a:rPr lang="en-US" sz="2800" dirty="0" smtClean="0"/>
              <a:t>, so he divided his regiment and </a:t>
            </a:r>
            <a:r>
              <a:rPr lang="en-US" sz="2800" dirty="0" err="1" smtClean="0"/>
              <a:t>sinchronized</a:t>
            </a:r>
            <a:r>
              <a:rPr lang="en-US" sz="2800" dirty="0" smtClean="0"/>
              <a:t> the movements of three groups.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Even though his soldiers surprised the Sioux village Custer </a:t>
            </a:r>
            <a:r>
              <a:rPr lang="en-US" sz="2800" dirty="0" err="1" smtClean="0"/>
              <a:t>losted</a:t>
            </a:r>
            <a:r>
              <a:rPr lang="en-US" sz="2800" dirty="0" smtClean="0"/>
              <a:t> the Battle of </a:t>
            </a:r>
            <a:r>
              <a:rPr lang="en-US" sz="2800" smtClean="0"/>
              <a:t>Little Bighorn.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239</TotalTime>
  <Words>277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77</cp:revision>
  <dcterms:created xsi:type="dcterms:W3CDTF">2011-11-08T14:56:56Z</dcterms:created>
  <dcterms:modified xsi:type="dcterms:W3CDTF">2015-03-27T18:26:48Z</dcterms:modified>
</cp:coreProperties>
</file>